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5154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04A4-CDF4-462D-825E-565E32C2776A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DF62-50E1-4D76-A81E-13FA97950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23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04A4-CDF4-462D-825E-565E32C2776A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DF62-50E1-4D76-A81E-13FA97950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1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04A4-CDF4-462D-825E-565E32C2776A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DF62-50E1-4D76-A81E-13FA97950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25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04A4-CDF4-462D-825E-565E32C2776A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DF62-50E1-4D76-A81E-13FA97950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30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04A4-CDF4-462D-825E-565E32C2776A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DF62-50E1-4D76-A81E-13FA97950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81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04A4-CDF4-462D-825E-565E32C2776A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DF62-50E1-4D76-A81E-13FA97950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27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04A4-CDF4-462D-825E-565E32C2776A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DF62-50E1-4D76-A81E-13FA97950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9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04A4-CDF4-462D-825E-565E32C2776A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DF62-50E1-4D76-A81E-13FA97950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31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04A4-CDF4-462D-825E-565E32C2776A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DF62-50E1-4D76-A81E-13FA97950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85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04A4-CDF4-462D-825E-565E32C2776A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DF62-50E1-4D76-A81E-13FA97950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47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04A4-CDF4-462D-825E-565E32C2776A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DF62-50E1-4D76-A81E-13FA97950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7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004A4-CDF4-462D-825E-565E32C2776A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EDF62-50E1-4D76-A81E-13FA97950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9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9" y="1691680"/>
            <a:ext cx="6862529" cy="5752843"/>
          </a:xfrm>
        </p:spPr>
      </p:pic>
    </p:spTree>
    <p:extLst>
      <p:ext uri="{BB962C8B-B14F-4D97-AF65-F5344CB8AC3E}">
        <p14:creationId xmlns:p14="http://schemas.microsoft.com/office/powerpoint/2010/main" val="236295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07504"/>
            <a:ext cx="6237312" cy="8823419"/>
          </a:xfrm>
        </p:spPr>
      </p:pic>
    </p:spTree>
    <p:extLst>
      <p:ext uri="{BB962C8B-B14F-4D97-AF65-F5344CB8AC3E}">
        <p14:creationId xmlns:p14="http://schemas.microsoft.com/office/powerpoint/2010/main" val="116816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79512"/>
            <a:ext cx="6237312" cy="8823419"/>
          </a:xfrm>
        </p:spPr>
      </p:pic>
    </p:spTree>
    <p:extLst>
      <p:ext uri="{BB962C8B-B14F-4D97-AF65-F5344CB8AC3E}">
        <p14:creationId xmlns:p14="http://schemas.microsoft.com/office/powerpoint/2010/main" val="1168162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07504"/>
            <a:ext cx="6237312" cy="8823419"/>
          </a:xfrm>
        </p:spPr>
      </p:pic>
    </p:spTree>
    <p:extLst>
      <p:ext uri="{BB962C8B-B14F-4D97-AF65-F5344CB8AC3E}">
        <p14:creationId xmlns:p14="http://schemas.microsoft.com/office/powerpoint/2010/main" val="1168162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3564"/>
            <a:ext cx="6309320" cy="8925283"/>
          </a:xfrm>
        </p:spPr>
      </p:pic>
    </p:spTree>
    <p:extLst>
      <p:ext uri="{BB962C8B-B14F-4D97-AF65-F5344CB8AC3E}">
        <p14:creationId xmlns:p14="http://schemas.microsoft.com/office/powerpoint/2010/main" val="1168162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107504"/>
            <a:ext cx="6309225" cy="8925149"/>
          </a:xfrm>
        </p:spPr>
      </p:pic>
    </p:spTree>
    <p:extLst>
      <p:ext uri="{BB962C8B-B14F-4D97-AF65-F5344CB8AC3E}">
        <p14:creationId xmlns:p14="http://schemas.microsoft.com/office/powerpoint/2010/main" val="1168162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107504"/>
            <a:ext cx="6311941" cy="8928992"/>
          </a:xfrm>
        </p:spPr>
      </p:pic>
    </p:spTree>
    <p:extLst>
      <p:ext uri="{BB962C8B-B14F-4D97-AF65-F5344CB8AC3E}">
        <p14:creationId xmlns:p14="http://schemas.microsoft.com/office/powerpoint/2010/main" val="1168162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-5884"/>
            <a:ext cx="6489729" cy="9180493"/>
          </a:xfrm>
        </p:spPr>
      </p:pic>
    </p:spTree>
    <p:extLst>
      <p:ext uri="{BB962C8B-B14F-4D97-AF65-F5344CB8AC3E}">
        <p14:creationId xmlns:p14="http://schemas.microsoft.com/office/powerpoint/2010/main" val="1168162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0"/>
            <a:ext cx="6479586" cy="9166145"/>
          </a:xfrm>
        </p:spPr>
      </p:pic>
    </p:spTree>
    <p:extLst>
      <p:ext uri="{BB962C8B-B14F-4D97-AF65-F5344CB8AC3E}">
        <p14:creationId xmlns:p14="http://schemas.microsoft.com/office/powerpoint/2010/main" val="11681622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Shmarko</dc:creator>
  <cp:lastModifiedBy>Shmarko</cp:lastModifiedBy>
  <cp:revision>3</cp:revision>
  <dcterms:created xsi:type="dcterms:W3CDTF">2021-05-10T09:01:33Z</dcterms:created>
  <dcterms:modified xsi:type="dcterms:W3CDTF">2021-05-10T10:25:06Z</dcterms:modified>
</cp:coreProperties>
</file>